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6" r:id="rId11"/>
    <p:sldId id="277" r:id="rId12"/>
    <p:sldId id="274" r:id="rId13"/>
    <p:sldId id="275" r:id="rId14"/>
    <p:sldId id="270" r:id="rId15"/>
    <p:sldId id="271" r:id="rId16"/>
    <p:sldId id="269" r:id="rId17"/>
    <p:sldId id="272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C7F7-BAFC-01C8-7271-45E5F245E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C9087-AB8B-6988-89F3-EAD4842CD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2A777-EEF6-9ED5-C58B-744E7BFE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2713-AC95-BEC3-61EA-E88DBF367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AA36A-2ECE-035A-65F2-11979466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55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DFDE-FA55-69F1-E533-BE5606C9E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8F372-8475-56E8-1BE4-F8992E225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9F5D8-A6D1-B8BE-7811-0ED68DE3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EE610-E30C-2254-C4F2-032B268B6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DB70D-8343-FEDB-06DE-840DAE14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93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45B9E-22D2-BAB7-6F3B-2126C2454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F0F8F-873B-BE86-853E-63E664B48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D3619-EB29-4451-C5EE-5E3E506EF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94170-5293-A7EA-1479-C5D6E9A8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7884A-6B51-B85E-6B11-588DBA26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8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65D0-1FB2-86AF-9629-0AE6CBBB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45FE-E5CA-F9C2-C351-F26C636B6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705D-07F8-A087-50ED-F1049C43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E71D1-BEB0-28EF-93EB-213488FE1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940CE-0DCF-7D6B-3087-67A0D8A7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3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7D73-5641-73DB-06E5-8F830BBB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08ABD-3641-6DC3-5973-A56D91011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57F8E-3256-D9C4-9351-30031999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68536-4E9D-4D35-D2FC-D2518A68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85350-15E1-C172-3E93-05CA30AC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51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79F2-641F-2DDD-7837-B193018F7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C92FB-0E02-AC40-9CF6-1656060A8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3C9B6-3986-129C-3052-2CF72AF35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7E98F-9644-06EB-4E31-7887EC56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60741-4253-D7AC-9F83-8C5BDDA42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AAADC-277F-FADC-8F26-BADF6F0B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35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7378B-7A5C-BF66-2C0A-8612D2E99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8345E-FE5D-51C5-209A-01E8DA5D4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2D752-A675-8728-CA5E-971E31F50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ABF6F3-06EC-3DD2-C9BE-ED0113929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C945E-5D5D-9526-FC94-10C1745E5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059A8-9F29-3820-E510-3DF240AA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9E19FA-2543-CBB3-783F-54BE3C9D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F62085-271C-7628-02EF-7EF432D9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1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2F33-E769-4C08-F18F-69244C4B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146F4B-3717-4D14-511D-85A2119CB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5AD1C-0B94-316A-5983-E9E93EAE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5DC975-1544-1A10-E7D6-D7A2E316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657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D0AC49-B943-DCB9-3659-2A000751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E77D7-CB14-B1DA-D9E9-B77CD8F2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A81FA-63F7-ECA8-F5C0-936BDE59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483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89DCC-B915-FAF9-64D0-675147C8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B4A4C-B77A-1F12-D7CC-8E1716895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1878E-CC9C-C958-D370-478AB7414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EE1BC-AF92-AF5E-FE52-2DC2BADCF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79E45-033D-83D2-A1E9-E2C6A0C6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68CDD-28B9-0E0D-4C1B-11569DD3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76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0AEF-517D-7499-CB58-0E742A07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B2F797-AC13-BA27-9E57-7FC2B875AC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6D440-DA8E-5766-0139-B3A4312F6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3F68F-63BD-146F-5A4E-BD143F1AD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272C1-A638-FFAD-6C2D-80F63DDC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139BA-49C9-F8CC-45F7-D86FFECA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698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B1209-1061-5485-08F7-C70C14CF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EFD6C-2A84-FA9E-40E1-BC6FA4F23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C9CBA-3327-67FE-13A8-7D127172D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2BCE57-066F-43FF-959A-E322175FF8AF}" type="datetimeFigureOut">
              <a:rPr lang="en-IN" smtClean="0"/>
              <a:t>20-07-2024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714CB-3B8C-A24E-3FEA-197387F98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B6CD7-F17A-6E7B-CC03-9C769CDBC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BE977F-8EC8-4123-83C3-2A6FB6F10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09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2239E9-42AB-75BA-9D62-5EC2DEE4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02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5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A65ED9F-EB06-AB12-5305-EB250A8B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09" y="622006"/>
            <a:ext cx="10434173" cy="522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91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42FF42F-5990-62FD-E3FB-9C5000F0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77" y="706546"/>
            <a:ext cx="10078379" cy="50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02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6B6EF95-CA4D-94E8-2639-DE8209422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51" y="610536"/>
            <a:ext cx="10251092" cy="52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4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BE08A4A-99A2-775F-11EC-F2A730B7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02" y="1361787"/>
            <a:ext cx="10267420" cy="35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33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783D1B0-932D-CBFB-68F1-447F7EAF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47" y="621424"/>
            <a:ext cx="10236124" cy="518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15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D4E1A7-04BA-DCC9-37A9-6532F8A7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85" y="790456"/>
            <a:ext cx="10561327" cy="44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3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23A8ACE-EDDB-7618-56F5-5D58CA209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09" y="630016"/>
            <a:ext cx="10002761" cy="50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93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C2EAEC6-DBF8-7862-4983-C9ABE96A0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3" y="551960"/>
            <a:ext cx="9178165" cy="53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81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009AF-475A-5473-8AC7-5DA10B82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3" y="551960"/>
            <a:ext cx="10662087" cy="539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74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94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7AE932B-2A36-1FB4-A701-FB72A9BDB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39" y="706952"/>
            <a:ext cx="6019533" cy="477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1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5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952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668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59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93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194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4B1ABC1-1C75-3C33-A587-E84BC3D2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22" y="623057"/>
            <a:ext cx="10267065" cy="52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0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17ECC4A-0878-242C-268F-DB875FFF3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1" b="4381"/>
          <a:stretch/>
        </p:blipFill>
        <p:spPr>
          <a:xfrm>
            <a:off x="774918" y="619907"/>
            <a:ext cx="10426482" cy="526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5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9969422-D2D7-34EF-6045-5332F1EC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7" y="651268"/>
            <a:ext cx="9878880" cy="50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7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0D05F8B-043D-555D-87D9-D22B7995C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63" y="584323"/>
            <a:ext cx="10836321" cy="453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7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6533BC5-F85F-52A6-D0EB-D9F982374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8" r="6388"/>
          <a:stretch/>
        </p:blipFill>
        <p:spPr>
          <a:xfrm>
            <a:off x="1001704" y="605133"/>
            <a:ext cx="9610877" cy="520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14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7247DC0-8A26-A6D0-7AFD-FC997ABC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22" y="667057"/>
            <a:ext cx="9619633" cy="51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26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0721A65-9253-5B88-675F-CAC94F9C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00" y="649399"/>
            <a:ext cx="9739028" cy="52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0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PRAVEEN SINGH</dc:creator>
  <cp:lastModifiedBy>PRAVEEN SINGH</cp:lastModifiedBy>
  <cp:revision>15</cp:revision>
  <dcterms:created xsi:type="dcterms:W3CDTF">2024-07-19T19:50:07Z</dcterms:created>
  <dcterms:modified xsi:type="dcterms:W3CDTF">2024-07-19T21:34:30Z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2024-07-19T19:52:46Z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a8f3cc72-6ba0-42e7-a655-27506d0b8b94</vt:lpwstr>
  </property>
  <property fmtid="{D5CDD505-2E9C-101B-9397-08002B2CF9AE}" pid="7" name="MSIP_Label_defa4170-0d19-0005-0004-bc88714345d2_ActionId">
    <vt:lpwstr>c2f4cfc8-4eb1-49ac-9357-3ad02ceb9c09</vt:lpwstr>
  </property>
  <property fmtid="{D5CDD505-2E9C-101B-9397-08002B2CF9AE}" pid="8" name="MSIP_Label_defa4170-0d19-0005-0004-bc88714345d2_ContentBits">
    <vt:lpwstr>0</vt:lpwstr>
  </property>
</Properties>
</file>